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Helvetica Neue" panose="020B0604020202020204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613">
          <p15:clr>
            <a:srgbClr val="9AA0A6"/>
          </p15:clr>
        </p15:guide>
        <p15:guide id="2" orient="horz" pos="1757">
          <p15:clr>
            <a:srgbClr val="9AA0A6"/>
          </p15:clr>
        </p15:guide>
        <p15:guide id="3" orient="horz" pos="2494">
          <p15:clr>
            <a:srgbClr val="9AA0A6"/>
          </p15:clr>
        </p15:guide>
        <p15:guide id="4" pos="113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682" y="82"/>
      </p:cViewPr>
      <p:guideLst>
        <p:guide pos="5613"/>
        <p:guide orient="horz" pos="1757"/>
        <p:guide orient="horz" pos="2494"/>
        <p:guide pos="11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g>
</file>

<file path=ppt/media/image18.jpg>
</file>

<file path=ppt/media/image2.png>
</file>

<file path=ppt/media/image3.jpg>
</file>

<file path=ppt/media/image4.gif>
</file>

<file path=ppt/media/image5.gif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315232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741850831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Слайд заставка для перерыва</a:t>
            </a:r>
            <a:endParaRPr/>
          </a:p>
        </p:txBody>
      </p:sp>
      <p:sp>
        <p:nvSpPr>
          <p:cNvPr id="91" name="Google Shape;91;g2c7418508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1763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c74185083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c74185083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Финальный слайд с контактами спикера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0594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74185083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c74185083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Финальный слайд с контактами спикера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43880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73be5fa85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73be5fa85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Финальный слайд с контактами спикера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8932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74185083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c74185083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Финальный слайд с контактами спикера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10958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c741850831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c741850831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Финальный слайд с контактами спикера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24373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c741850831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c741850831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Финальный слайд с контактами спикера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68030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рупный заголовок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13400" y="83500"/>
            <a:ext cx="8317200" cy="30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Font typeface="Helvetica Neue"/>
              <a:buNone/>
              <a:defRPr sz="6000"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407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0">
          <p15:clr>
            <a:srgbClr val="FA7B17"/>
          </p15:clr>
        </p15:guide>
        <p15:guide id="2" pos="5500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peaker / 3">
  <p:cSld name="Speaker / 3">
    <p:bg>
      <p:bgPr>
        <a:solidFill>
          <a:schemeClr val="l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/>
        </p:nvSpPr>
        <p:spPr>
          <a:xfrm>
            <a:off x="7550196" y="4767459"/>
            <a:ext cx="14064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>
                <a:solidFill>
                  <a:srgbClr val="898A8D"/>
                </a:solidFill>
              </a:rPr>
              <a:t>#программирование</a:t>
            </a:r>
            <a:endParaRPr sz="500"/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endParaRPr sz="1100">
              <a:solidFill>
                <a:srgbClr val="898A8D"/>
              </a:solidFill>
            </a:endParaRPr>
          </a:p>
        </p:txBody>
      </p:sp>
      <p:sp>
        <p:nvSpPr>
          <p:cNvPr id="59" name="Google Shape;59;p11"/>
          <p:cNvSpPr>
            <a:spLocks noGrp="1"/>
          </p:cNvSpPr>
          <p:nvPr>
            <p:ph type="pic" idx="2"/>
          </p:nvPr>
        </p:nvSpPr>
        <p:spPr>
          <a:xfrm>
            <a:off x="219375" y="1666875"/>
            <a:ext cx="2842800" cy="21621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190500" y="3870256"/>
            <a:ext cx="2842916" cy="666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11"/>
          <p:cNvSpPr>
            <a:spLocks noGrp="1"/>
          </p:cNvSpPr>
          <p:nvPr>
            <p:ph type="pic" idx="3"/>
          </p:nvPr>
        </p:nvSpPr>
        <p:spPr>
          <a:xfrm>
            <a:off x="3175450" y="1666875"/>
            <a:ext cx="2842800" cy="21621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1"/>
          <p:cNvSpPr txBox="1">
            <a:spLocks noGrp="1"/>
          </p:cNvSpPr>
          <p:nvPr>
            <p:ph type="body" idx="4"/>
          </p:nvPr>
        </p:nvSpPr>
        <p:spPr>
          <a:xfrm>
            <a:off x="3146884" y="3870256"/>
            <a:ext cx="2842915" cy="666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5"/>
          </p:nvPr>
        </p:nvSpPr>
        <p:spPr>
          <a:xfrm>
            <a:off x="6131850" y="1666875"/>
            <a:ext cx="2842800" cy="21621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6"/>
          </p:nvPr>
        </p:nvSpPr>
        <p:spPr>
          <a:xfrm>
            <a:off x="6131844" y="3870293"/>
            <a:ext cx="28428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500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1"/>
          <p:cNvSpPr txBox="1">
            <a:spLocks noGrp="1"/>
          </p:cNvSpPr>
          <p:nvPr>
            <p:ph type="title"/>
          </p:nvPr>
        </p:nvSpPr>
        <p:spPr>
          <a:xfrm>
            <a:off x="201600" y="85725"/>
            <a:ext cx="8755200" cy="5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1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peaker / 4">
  <p:cSld name="Speaker / 4">
    <p:bg>
      <p:bgPr>
        <a:solidFill>
          <a:schemeClr val="lt2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/>
        </p:nvSpPr>
        <p:spPr>
          <a:xfrm>
            <a:off x="7550196" y="4767459"/>
            <a:ext cx="14064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>
                <a:solidFill>
                  <a:srgbClr val="898A8D"/>
                </a:solidFill>
              </a:rPr>
              <a:t>#программирование</a:t>
            </a:r>
            <a:endParaRPr sz="500"/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endParaRPr sz="1100">
              <a:solidFill>
                <a:srgbClr val="898A8D"/>
              </a:solidFill>
            </a:endParaRPr>
          </a:p>
        </p:txBody>
      </p:sp>
      <p:sp>
        <p:nvSpPr>
          <p:cNvPr id="70" name="Google Shape;70;p12"/>
          <p:cNvSpPr>
            <a:spLocks noGrp="1"/>
          </p:cNvSpPr>
          <p:nvPr>
            <p:ph type="pic" idx="2"/>
          </p:nvPr>
        </p:nvSpPr>
        <p:spPr>
          <a:xfrm>
            <a:off x="171110" y="1365950"/>
            <a:ext cx="2163600" cy="21621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2"/>
          <p:cNvSpPr txBox="1">
            <a:spLocks noGrp="1"/>
          </p:cNvSpPr>
          <p:nvPr>
            <p:ph type="body" idx="1"/>
          </p:nvPr>
        </p:nvSpPr>
        <p:spPr>
          <a:xfrm>
            <a:off x="190500" y="3546406"/>
            <a:ext cx="2105025" cy="9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2" name="Google Shape;72;p12"/>
          <p:cNvSpPr>
            <a:spLocks noGrp="1"/>
          </p:cNvSpPr>
          <p:nvPr>
            <p:ph type="pic" idx="3"/>
          </p:nvPr>
        </p:nvSpPr>
        <p:spPr>
          <a:xfrm>
            <a:off x="2383844" y="1365950"/>
            <a:ext cx="2163600" cy="21621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2"/>
          <p:cNvSpPr>
            <a:spLocks noGrp="1"/>
          </p:cNvSpPr>
          <p:nvPr>
            <p:ph type="pic" idx="4"/>
          </p:nvPr>
        </p:nvSpPr>
        <p:spPr>
          <a:xfrm>
            <a:off x="4596578" y="1365950"/>
            <a:ext cx="2163600" cy="21621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2"/>
          <p:cNvSpPr>
            <a:spLocks noGrp="1"/>
          </p:cNvSpPr>
          <p:nvPr>
            <p:ph type="pic" idx="5"/>
          </p:nvPr>
        </p:nvSpPr>
        <p:spPr>
          <a:xfrm>
            <a:off x="6809312" y="1365950"/>
            <a:ext cx="2163600" cy="21621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6"/>
          </p:nvPr>
        </p:nvSpPr>
        <p:spPr>
          <a:xfrm>
            <a:off x="2403238" y="3546406"/>
            <a:ext cx="2105100" cy="9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7"/>
          </p:nvPr>
        </p:nvSpPr>
        <p:spPr>
          <a:xfrm>
            <a:off x="4615963" y="3546406"/>
            <a:ext cx="2105100" cy="9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8"/>
          </p:nvPr>
        </p:nvSpPr>
        <p:spPr>
          <a:xfrm>
            <a:off x="6828688" y="3546406"/>
            <a:ext cx="2105100" cy="9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9" name="Google Shape;79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500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201600" y="85725"/>
            <a:ext cx="8755200" cy="5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1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peaker Section">
  <p:cSld name="Speaker Section">
    <p:bg>
      <p:bgPr>
        <a:solidFill>
          <a:schemeClr val="lt2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/>
        </p:nvSpPr>
        <p:spPr>
          <a:xfrm>
            <a:off x="7550196" y="4767459"/>
            <a:ext cx="14064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>
                <a:solidFill>
                  <a:srgbClr val="898A8D"/>
                </a:solidFill>
              </a:rPr>
              <a:t>#программирование</a:t>
            </a:r>
            <a:endParaRPr sz="500"/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endParaRPr sz="1100">
              <a:solidFill>
                <a:srgbClr val="898A8D"/>
              </a:solidFill>
            </a:endParaRPr>
          </a:p>
        </p:txBody>
      </p:sp>
      <p:sp>
        <p:nvSpPr>
          <p:cNvPr id="83" name="Google Shape;83;p13"/>
          <p:cNvSpPr/>
          <p:nvPr/>
        </p:nvSpPr>
        <p:spPr>
          <a:xfrm>
            <a:off x="1652588" y="1495425"/>
            <a:ext cx="5838825" cy="2162175"/>
          </a:xfrm>
          <a:prstGeom prst="roundRect">
            <a:avLst>
              <a:gd name="adj" fmla="val 3524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3"/>
          <p:cNvSpPr>
            <a:spLocks noGrp="1"/>
          </p:cNvSpPr>
          <p:nvPr>
            <p:ph type="pic" idx="2"/>
          </p:nvPr>
        </p:nvSpPr>
        <p:spPr>
          <a:xfrm>
            <a:off x="1652588" y="1495425"/>
            <a:ext cx="2919413" cy="2162175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>
            <a:off x="4686075" y="2527237"/>
            <a:ext cx="2690813" cy="1023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3"/>
          </p:nvPr>
        </p:nvSpPr>
        <p:spPr>
          <a:xfrm>
            <a:off x="4686075" y="1610554"/>
            <a:ext cx="2690813" cy="1023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407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рупный заголовок тёмный фон">
  <p:cSld name="TITLE_2">
    <p:bg>
      <p:bgPr>
        <a:solidFill>
          <a:schemeClr val="dk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13400" y="83500"/>
            <a:ext cx="8317200" cy="30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Helvetica Neue"/>
              <a:buNone/>
              <a:defRPr sz="60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1964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0">
          <p15:clr>
            <a:srgbClr val="FA7B17"/>
          </p15:clr>
        </p15:guide>
        <p15:guide id="2" pos="550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рупный заголовок + подзаголовок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3400" y="83500"/>
            <a:ext cx="8317200" cy="24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Helvetica Neue"/>
              <a:buNone/>
              <a:defRPr sz="6000"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407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413400" y="2563000"/>
            <a:ext cx="4225500" cy="20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Helvetica Neue"/>
              <a:buNone/>
              <a:defRPr sz="3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0">
          <p15:clr>
            <a:srgbClr val="FA7B17"/>
          </p15:clr>
        </p15:guide>
        <p15:guide id="2" pos="550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рупный заголовок + подзаголовок тёмный фон">
  <p:cSld name="TITLE_1_2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13400" y="83500"/>
            <a:ext cx="8317200" cy="24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Helvetica Neue"/>
              <a:buNone/>
              <a:defRPr sz="60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413400" y="2563000"/>
            <a:ext cx="4225500" cy="20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Helvetica Neue"/>
              <a:buNone/>
              <a:defRPr sz="3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" name="Google Shape;24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1964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0">
          <p15:clr>
            <a:srgbClr val="FA7B17"/>
          </p15:clr>
        </p15:guide>
        <p15:guide id="2" pos="550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дзаголовок и блок текста">
  <p:cSld name="TITLE_1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407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subTitle" idx="1"/>
          </p:nvPr>
        </p:nvSpPr>
        <p:spPr>
          <a:xfrm>
            <a:off x="413400" y="507250"/>
            <a:ext cx="83172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Helvetica Neue"/>
              <a:buNone/>
              <a:defRPr sz="3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413400" y="1422850"/>
            <a:ext cx="8317200" cy="3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0">
          <p15:clr>
            <a:srgbClr val="FA7B17"/>
          </p15:clr>
        </p15:guide>
        <p15:guide id="2" pos="550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дзаголовок и две колонки текста">
  <p:cSld name="TITLE_1_1_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407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413400" y="507250"/>
            <a:ext cx="83172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Helvetica Neue"/>
              <a:buNone/>
              <a:defRPr sz="3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2"/>
          </p:nvPr>
        </p:nvSpPr>
        <p:spPr>
          <a:xfrm>
            <a:off x="413400" y="1422850"/>
            <a:ext cx="4087200" cy="31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3"/>
          </p:nvPr>
        </p:nvSpPr>
        <p:spPr>
          <a:xfrm>
            <a:off x="4638850" y="1422850"/>
            <a:ext cx="4087200" cy="31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0">
          <p15:clr>
            <a:srgbClr val="FA7B17"/>
          </p15:clr>
        </p15:guide>
        <p15:guide id="2" pos="5500">
          <p15:clr>
            <a:srgbClr val="FA7B17"/>
          </p15:clr>
        </p15:guide>
        <p15:guide id="3" orient="horz" pos="96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дзаголовок и три колонки текста">
  <p:cSld name="TITLE_1_1_1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407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413400" y="507250"/>
            <a:ext cx="83172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Helvetica Neue"/>
              <a:buNone/>
              <a:defRPr sz="3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2"/>
          </p:nvPr>
        </p:nvSpPr>
        <p:spPr>
          <a:xfrm>
            <a:off x="413400" y="1422850"/>
            <a:ext cx="2592900" cy="3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3"/>
          </p:nvPr>
        </p:nvSpPr>
        <p:spPr>
          <a:xfrm>
            <a:off x="3275548" y="1422850"/>
            <a:ext cx="2592900" cy="3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4"/>
          </p:nvPr>
        </p:nvSpPr>
        <p:spPr>
          <a:xfrm>
            <a:off x="6137696" y="1422850"/>
            <a:ext cx="2592900" cy="3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0">
          <p15:clr>
            <a:srgbClr val="FA7B17"/>
          </p15:clr>
        </p15:guide>
        <p15:guide id="2" pos="5500">
          <p15:clr>
            <a:srgbClr val="FA7B17"/>
          </p15:clr>
        </p15:guide>
        <p15:guide id="3" orient="horz" pos="96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дзаголовок и шесть блоков текста">
  <p:cSld name="TITLE_1_1_1_1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407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413400" y="507250"/>
            <a:ext cx="83172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Helvetica Neue"/>
              <a:buNone/>
              <a:defRPr sz="3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13400" y="1374820"/>
            <a:ext cx="2592900" cy="12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3"/>
          </p:nvPr>
        </p:nvSpPr>
        <p:spPr>
          <a:xfrm>
            <a:off x="3275549" y="1374820"/>
            <a:ext cx="2592900" cy="12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4"/>
          </p:nvPr>
        </p:nvSpPr>
        <p:spPr>
          <a:xfrm>
            <a:off x="6137699" y="1374820"/>
            <a:ext cx="2592900" cy="12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5"/>
          </p:nvPr>
        </p:nvSpPr>
        <p:spPr>
          <a:xfrm>
            <a:off x="413400" y="2909945"/>
            <a:ext cx="2592900" cy="12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6"/>
          </p:nvPr>
        </p:nvSpPr>
        <p:spPr>
          <a:xfrm>
            <a:off x="3275549" y="2909945"/>
            <a:ext cx="2592900" cy="12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7"/>
          </p:nvPr>
        </p:nvSpPr>
        <p:spPr>
          <a:xfrm>
            <a:off x="6137699" y="2909945"/>
            <a:ext cx="2592900" cy="12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0">
          <p15:clr>
            <a:srgbClr val="FA7B17"/>
          </p15:clr>
        </p15:guide>
        <p15:guide id="2" pos="5500">
          <p15:clr>
            <a:srgbClr val="FA7B17"/>
          </p15:clr>
        </p15:guide>
        <p15:guide id="3" orient="horz" pos="96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 подзаголовком">
  <p:cSld name="TITLE_1_1_1_1_1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407" y="4717325"/>
            <a:ext cx="1630448" cy="2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0"/>
          <p:cNvSpPr txBox="1">
            <a:spLocks noGrp="1"/>
          </p:cNvSpPr>
          <p:nvPr>
            <p:ph type="subTitle" idx="1"/>
          </p:nvPr>
        </p:nvSpPr>
        <p:spPr>
          <a:xfrm>
            <a:off x="413400" y="507250"/>
            <a:ext cx="83172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Helvetica Neue"/>
              <a:buNone/>
              <a:defRPr sz="3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0">
          <p15:clr>
            <a:srgbClr val="FA7B17"/>
          </p15:clr>
        </p15:guide>
        <p15:guide id="2" pos="5500">
          <p15:clr>
            <a:srgbClr val="FA7B17"/>
          </p15:clr>
        </p15:guide>
        <p15:guide id="3" orient="horz" pos="96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7271200" y="4625475"/>
            <a:ext cx="16062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898A8D"/>
                </a:solidFill>
              </a:rPr>
              <a:t>#gamedev #unity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1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pn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336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337200" y="159700"/>
            <a:ext cx="4541700" cy="24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Out of the picture</a:t>
            </a:r>
            <a:endParaRPr dirty="0"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>
            <a:off x="337200" y="3102931"/>
            <a:ext cx="4450337" cy="9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Жанр</a:t>
            </a:r>
            <a:r>
              <a:rPr lang="ru" dirty="0" smtClean="0"/>
              <a:t>: мультижанровый РПГ-квест, головолмка</a:t>
            </a:r>
            <a:r>
              <a:rPr lang="ru" dirty="0"/>
              <a:t/>
            </a:r>
            <a:br>
              <a:rPr lang="ru" dirty="0"/>
            </a:br>
            <a:r>
              <a:rPr lang="ru" dirty="0"/>
              <a:t>Платформа: </a:t>
            </a:r>
            <a:r>
              <a:rPr lang="ru" dirty="0" smtClean="0"/>
              <a:t>ПК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337200" y="95259"/>
            <a:ext cx="4541700" cy="10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Vision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93" b="24582"/>
          <a:stretch/>
        </p:blipFill>
        <p:spPr>
          <a:xfrm>
            <a:off x="3328049" y="1051985"/>
            <a:ext cx="5494481" cy="3260990"/>
          </a:xfrm>
          <a:prstGeom prst="roundRect">
            <a:avLst>
              <a:gd name="adj" fmla="val 4824"/>
            </a:avLst>
          </a:prstGeom>
          <a:noFill/>
          <a:ln>
            <a:noFill/>
          </a:ln>
        </p:spPr>
      </p:pic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337200" y="1087975"/>
            <a:ext cx="2814300" cy="32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000" dirty="0"/>
              <a:t>Увидев однажды, ты не сможешь забыть</a:t>
            </a:r>
          </a:p>
          <a:p>
            <a:pPr lvl="0"/>
            <a:r>
              <a:rPr lang="ru-RU" sz="2000" dirty="0"/>
              <a:t>Те пестрящие сюжеты эпохальных картин.</a:t>
            </a:r>
          </a:p>
          <a:p>
            <a:pPr lvl="0"/>
            <a:r>
              <a:rPr lang="ru-RU" sz="2000" dirty="0" smtClean="0"/>
              <a:t>Не робей! Погрузись </a:t>
            </a:r>
            <a:r>
              <a:rPr lang="ru-RU" sz="2000" dirty="0"/>
              <a:t>во тьму их </a:t>
            </a:r>
            <a:r>
              <a:rPr lang="ru-RU" sz="2000" dirty="0" smtClean="0"/>
              <a:t>глубин.</a:t>
            </a:r>
            <a:endParaRPr lang="ru-RU" sz="2000" dirty="0"/>
          </a:p>
          <a:p>
            <a:pPr lvl="0"/>
            <a:r>
              <a:rPr lang="ru-RU" sz="2000" dirty="0"/>
              <a:t>Постарайся все тайны полотен раскрыть!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337200" y="159700"/>
            <a:ext cx="8393400" cy="19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Игровой процесс</a:t>
            </a:r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"/>
          </p:nvPr>
        </p:nvSpPr>
        <p:spPr>
          <a:xfrm>
            <a:off x="337200" y="1738057"/>
            <a:ext cx="2755500" cy="15623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 smtClean="0"/>
              <a:t>Передвижение в игре будет схоже с предвижением главного героя в игре «</a:t>
            </a:r>
            <a:r>
              <a:rPr lang="en-US" sz="2000" b="1" dirty="0" smtClean="0"/>
              <a:t>Sally Face</a:t>
            </a:r>
            <a:r>
              <a:rPr lang="ru-RU" sz="2000" dirty="0" smtClean="0"/>
              <a:t>»</a:t>
            </a:r>
            <a:endParaRPr sz="2000" dirty="0"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425" y="1211737"/>
            <a:ext cx="5514000" cy="3100626"/>
          </a:xfrm>
          <a:prstGeom prst="roundRect">
            <a:avLst>
              <a:gd name="adj" fmla="val 4824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337200" y="159700"/>
            <a:ext cx="8393400" cy="19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Игровой процесс</a:t>
            </a:r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1"/>
          </p:nvPr>
        </p:nvSpPr>
        <p:spPr>
          <a:xfrm>
            <a:off x="337200" y="1087976"/>
            <a:ext cx="2755500" cy="32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 smtClean="0"/>
              <a:t>В игре будет 5 залов с картинами. В каждом из залов нужно будет побывать в одной из картин. В каждом «мире» (уровне) будет свой игровой жанр.</a:t>
            </a:r>
          </a:p>
          <a:p>
            <a:pPr lvl="0">
              <a:lnSpc>
                <a:spcPct val="95000"/>
              </a:lnSpc>
            </a:pPr>
            <a:r>
              <a:rPr lang="ru" sz="1800" dirty="0" smtClean="0"/>
              <a:t>Так, первый уровень – платформер, похожий на «</a:t>
            </a:r>
            <a:r>
              <a:rPr lang="en-US" sz="1800" b="1" i="1" dirty="0" smtClean="0"/>
              <a:t>Mario</a:t>
            </a:r>
            <a:r>
              <a:rPr lang="ru-RU" sz="1800" i="1" dirty="0" smtClean="0"/>
              <a:t>»</a:t>
            </a:r>
            <a:r>
              <a:rPr lang="ru" sz="1800" dirty="0" smtClean="0"/>
              <a:t>, в сеттинге мифа о Горе и Сете. </a:t>
            </a:r>
            <a:r>
              <a:rPr lang="ru" sz="1800" dirty="0" smtClean="0"/>
              <a:t> </a:t>
            </a:r>
            <a:endParaRPr sz="1800" dirty="0"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425" y="1211737"/>
            <a:ext cx="5514000" cy="3100626"/>
          </a:xfrm>
          <a:prstGeom prst="roundRect">
            <a:avLst>
              <a:gd name="adj" fmla="val 4824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337200" y="83500"/>
            <a:ext cx="8393400" cy="10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Визуальный стиль</a:t>
            </a:r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1"/>
          </p:nvPr>
        </p:nvSpPr>
        <p:spPr>
          <a:xfrm>
            <a:off x="337200" y="1102770"/>
            <a:ext cx="83934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Окружение</a:t>
            </a:r>
            <a:endParaRPr/>
          </a:p>
        </p:txBody>
      </p:sp>
      <p:pic>
        <p:nvPicPr>
          <p:cNvPr id="123" name="Google Shape;123;p18"/>
          <p:cNvPicPr preferRelativeResize="0"/>
          <p:nvPr/>
        </p:nvPicPr>
        <p:blipFill rotWithShape="1">
          <a:blip r:embed="rId3">
            <a:alphaModFix/>
          </a:blip>
          <a:srcRect l="8841" r="8833"/>
          <a:stretch/>
        </p:blipFill>
        <p:spPr>
          <a:xfrm>
            <a:off x="4920825" y="2693630"/>
            <a:ext cx="1068216" cy="566129"/>
          </a:xfrm>
          <a:prstGeom prst="roundRect">
            <a:avLst>
              <a:gd name="adj" fmla="val 4824"/>
            </a:avLst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100" y="1999719"/>
            <a:ext cx="4067400" cy="2287912"/>
          </a:xfrm>
          <a:prstGeom prst="roundRect">
            <a:avLst>
              <a:gd name="adj" fmla="val 4824"/>
            </a:avLst>
          </a:prstGeom>
          <a:noFill/>
          <a:ln>
            <a:noFill/>
          </a:ln>
        </p:spPr>
      </p:pic>
      <p:pic>
        <p:nvPicPr>
          <p:cNvPr id="1026" name="Picture 2" descr="https://sun9-7.userapi.com/impg/dHWq1Rldts4wLjYNk6vNOLt2uaNFhGN_AO3vBA/kHfLv5n5YYU.jpg?size=1626x1077&amp;quality=96&amp;sign=729fdaa3e3bc0fa0727bda0a922d003e&amp;type=albu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200" y="1754070"/>
            <a:ext cx="4195902" cy="2779205"/>
          </a:xfrm>
          <a:prstGeom prst="roundRect">
            <a:avLst>
              <a:gd name="adj" fmla="val 629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337200" y="83500"/>
            <a:ext cx="8393400" cy="10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Визуальный стиль</a:t>
            </a:r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1"/>
          </p:nvPr>
        </p:nvSpPr>
        <p:spPr>
          <a:xfrm>
            <a:off x="337200" y="1102770"/>
            <a:ext cx="83934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Персонажи</a:t>
            </a:r>
            <a:endParaRPr/>
          </a:p>
        </p:txBody>
      </p:sp>
      <p:pic>
        <p:nvPicPr>
          <p:cNvPr id="3074" name="Picture 2" descr="https://sun9-31.userapi.com/impg/QryjHltWciUtXWLC3kcu5_l9vIw75gehCrg0sA/RKfuqINuULs.jpg?size=960x1280&amp;quality=95&amp;sign=9e5980ba29d4a30084290e6bb01ab399&amp;type=alb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5504" y="1139832"/>
            <a:ext cx="2842578" cy="3790104"/>
          </a:xfrm>
          <a:prstGeom prst="roundRect">
            <a:avLst>
              <a:gd name="adj" fmla="val 468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109882" y="3328939"/>
            <a:ext cx="1371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Концепт главного героя</a:t>
            </a:r>
            <a:endParaRPr lang="ru-RU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3076" name="Picture 4" descr="https://sun9-25.userapi.com/impg/fXs_YtCum7Dd_icXLiCUQP8o30Kb1MQg05nIkg/0zNZFqIvw5E.jpg?size=960x1280&amp;quality=95&amp;sign=46c6f3aad8379350b4ef58c13da33ebd&amp;type=albu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17" b="22015"/>
          <a:stretch/>
        </p:blipFill>
        <p:spPr bwMode="auto">
          <a:xfrm>
            <a:off x="337200" y="1754070"/>
            <a:ext cx="2642392" cy="2560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741011" y="3709481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tx2"/>
                </a:solidFill>
              </a:rPr>
              <a:t>Концепт антагониста</a:t>
            </a:r>
            <a:endParaRPr lang="ru-RU" b="1" dirty="0">
              <a:solidFill>
                <a:schemeClr val="tx2"/>
              </a:solidFill>
            </a:endParaRPr>
          </a:p>
        </p:txBody>
      </p:sp>
      <p:pic>
        <p:nvPicPr>
          <p:cNvPr id="3078" name="Picture 6" descr="https://image.api.playstation.com/vulcan/ap/rnd/202106/1800/rQxMKCLL9qjTBYIrztiCHiT7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3994" y="1588095"/>
            <a:ext cx="2549625" cy="1434165"/>
          </a:xfrm>
          <a:prstGeom prst="roundRect">
            <a:avLst>
              <a:gd name="adj" fmla="val 6648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s://pic.rutubelist.ru/video/d7/34/d7341dd2263997d5ae60457fabc494ce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3994" y="3167511"/>
            <a:ext cx="2549625" cy="1434164"/>
          </a:xfrm>
          <a:prstGeom prst="roundRect">
            <a:avLst>
              <a:gd name="adj" fmla="val 801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6180975" y="1191544"/>
            <a:ext cx="29790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tx1"/>
                </a:solidFill>
              </a:rPr>
              <a:t>Игры-визуальные </a:t>
            </a:r>
            <a:r>
              <a:rPr lang="ru-RU" b="1" dirty="0" err="1" smtClean="0">
                <a:solidFill>
                  <a:schemeClr val="tx1"/>
                </a:solidFill>
              </a:rPr>
              <a:t>референсы</a:t>
            </a:r>
            <a:endParaRPr lang="ru-RU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 rotWithShape="1">
          <a:blip r:embed="rId3">
            <a:alphaModFix/>
          </a:blip>
          <a:srcRect l="4734" r="4743"/>
          <a:stretch/>
        </p:blipFill>
        <p:spPr>
          <a:xfrm>
            <a:off x="413414" y="1754075"/>
            <a:ext cx="1979400" cy="2779200"/>
          </a:xfrm>
          <a:prstGeom prst="roundRect">
            <a:avLst>
              <a:gd name="adj" fmla="val 4824"/>
            </a:avLst>
          </a:prstGeom>
          <a:noFill/>
          <a:ln>
            <a:noFill/>
          </a:ln>
        </p:spPr>
      </p:pic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337200" y="83500"/>
            <a:ext cx="8393400" cy="10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</a:t>
            </a:r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subTitle" idx="1"/>
          </p:nvPr>
        </p:nvSpPr>
        <p:spPr>
          <a:xfrm>
            <a:off x="413400" y="1065325"/>
            <a:ext cx="19794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 smtClean="0"/>
              <a:t>Виолетта Астахова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 smtClean="0"/>
              <a:t>@</a:t>
            </a:r>
            <a:r>
              <a:rPr lang="en-US" sz="1600" dirty="0" err="1" smtClean="0"/>
              <a:t>stakha</a:t>
            </a:r>
            <a:endParaRPr sz="1600" dirty="0"/>
          </a:p>
        </p:txBody>
      </p:sp>
      <p:pic>
        <p:nvPicPr>
          <p:cNvPr id="141" name="Google Shape;141;p20"/>
          <p:cNvPicPr preferRelativeResize="0"/>
          <p:nvPr/>
        </p:nvPicPr>
        <p:blipFill rotWithShape="1">
          <a:blip r:embed="rId4">
            <a:alphaModFix/>
          </a:blip>
          <a:srcRect l="4734" r="4743"/>
          <a:stretch/>
        </p:blipFill>
        <p:spPr>
          <a:xfrm>
            <a:off x="4638622" y="1754075"/>
            <a:ext cx="1979400" cy="2779200"/>
          </a:xfrm>
          <a:prstGeom prst="roundRect">
            <a:avLst>
              <a:gd name="adj" fmla="val 4824"/>
            </a:avLst>
          </a:prstGeom>
          <a:noFill/>
          <a:ln>
            <a:noFill/>
          </a:ln>
        </p:spPr>
      </p:pic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2526025" y="1065325"/>
            <a:ext cx="19794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 smtClean="0"/>
              <a:t>Ткачев Денис</a:t>
            </a:r>
            <a:r>
              <a:rPr lang="ru" sz="1400" dirty="0"/>
              <a:t/>
            </a:r>
            <a:br>
              <a:rPr lang="ru" sz="1400" dirty="0"/>
            </a:br>
            <a:r>
              <a:rPr lang="ru" sz="1600" dirty="0" smtClean="0"/>
              <a:t>@</a:t>
            </a:r>
            <a:r>
              <a:rPr lang="en-US" sz="1600" dirty="0" smtClean="0"/>
              <a:t>chayok2275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ubTitle" idx="1"/>
          </p:nvPr>
        </p:nvSpPr>
        <p:spPr>
          <a:xfrm>
            <a:off x="4584291" y="1065325"/>
            <a:ext cx="2369397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1600" dirty="0" err="1"/>
              <a:t>Халиуллина</a:t>
            </a:r>
            <a:r>
              <a:rPr lang="ru-RU" sz="1600" dirty="0"/>
              <a:t> </a:t>
            </a:r>
            <a:r>
              <a:rPr lang="ru-RU" sz="1600" dirty="0" smtClean="0"/>
              <a:t>Камилла</a:t>
            </a:r>
            <a:r>
              <a:rPr lang="ru" sz="1400" dirty="0" smtClean="0"/>
              <a:t/>
            </a:r>
            <a:br>
              <a:rPr lang="ru" sz="1400" dirty="0" smtClean="0"/>
            </a:br>
            <a:r>
              <a:rPr lang="ru" sz="1600" dirty="0" smtClean="0"/>
              <a:t>@</a:t>
            </a:r>
            <a:r>
              <a:rPr lang="en-US" sz="1600" dirty="0" err="1" smtClean="0"/>
              <a:t>kamidnight</a:t>
            </a:r>
            <a:endParaRPr sz="1600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subTitle" idx="1"/>
          </p:nvPr>
        </p:nvSpPr>
        <p:spPr>
          <a:xfrm>
            <a:off x="6751275" y="1065325"/>
            <a:ext cx="19794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 smtClean="0"/>
              <a:t>Алимова Регина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 smtClean="0"/>
              <a:t>@</a:t>
            </a:r>
            <a:r>
              <a:rPr lang="en-US" sz="1600" dirty="0" err="1" smtClean="0"/>
              <a:t>sererree</a:t>
            </a:r>
            <a:endParaRPr sz="1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5"/>
          <a:srcRect l="4044" r="1707"/>
          <a:stretch/>
        </p:blipFill>
        <p:spPr>
          <a:xfrm>
            <a:off x="421481" y="1754075"/>
            <a:ext cx="1964532" cy="2779200"/>
          </a:xfrm>
          <a:prstGeom prst="roundRect">
            <a:avLst>
              <a:gd name="adj" fmla="val 5679"/>
            </a:avLst>
          </a:prstGeom>
        </p:spPr>
      </p:pic>
      <p:sp>
        <p:nvSpPr>
          <p:cNvPr id="3" name="TextBox 2"/>
          <p:cNvSpPr txBox="1"/>
          <p:nvPr/>
        </p:nvSpPr>
        <p:spPr>
          <a:xfrm>
            <a:off x="3692349" y="326661"/>
            <a:ext cx="30588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Удобные мессенджеры для связи:</a:t>
            </a:r>
          </a:p>
          <a:p>
            <a:pPr marL="342900" indent="-342900">
              <a:buAutoNum type="arabicParenR"/>
            </a:pPr>
            <a:r>
              <a:rPr lang="en-US" dirty="0" smtClean="0"/>
              <a:t>Telegram</a:t>
            </a:r>
          </a:p>
          <a:p>
            <a:pPr marL="342900" indent="-342900">
              <a:buAutoNum type="arabicParenR"/>
            </a:pPr>
            <a:r>
              <a:rPr lang="en-US" dirty="0" smtClean="0"/>
              <a:t>Discord</a:t>
            </a:r>
            <a:endParaRPr lang="ru-RU" dirty="0"/>
          </a:p>
        </p:txBody>
      </p:sp>
      <p:pic>
        <p:nvPicPr>
          <p:cNvPr id="2050" name="Picture 2" descr="https://sun9-35.userapi.com/impg/P85QTYfJxwmiadBhf_OGIhc8B2oZ5U6-DMSNEA/nmyq9P-FKWQ.jpg?size=959x1280&amp;quality=95&amp;sign=32115d0c7ae4d172797a5e3c457d7cc7&amp;type=album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" r="2566"/>
          <a:stretch/>
        </p:blipFill>
        <p:spPr bwMode="auto">
          <a:xfrm>
            <a:off x="4645478" y="1762239"/>
            <a:ext cx="1975757" cy="2779200"/>
          </a:xfrm>
          <a:prstGeom prst="roundRect">
            <a:avLst>
              <a:gd name="adj" fmla="val 592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1" t="23525" r="14705"/>
          <a:stretch/>
        </p:blipFill>
        <p:spPr>
          <a:xfrm>
            <a:off x="2461627" y="1762239"/>
            <a:ext cx="2094525" cy="2792700"/>
          </a:xfrm>
          <a:prstGeom prst="roundRect">
            <a:avLst>
              <a:gd name="adj" fmla="val 4824"/>
            </a:avLst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8" t="8839" r="17321" b="27230"/>
          <a:stretch/>
        </p:blipFill>
        <p:spPr>
          <a:xfrm>
            <a:off x="6707348" y="1754075"/>
            <a:ext cx="2078276" cy="2771036"/>
          </a:xfrm>
          <a:prstGeom prst="roundRect">
            <a:avLst>
              <a:gd name="adj" fmla="val 4824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P">
  <a:themeElements>
    <a:clrScheme name="21_BasicWhite">
      <a:dk1>
        <a:srgbClr val="1A1B22"/>
      </a:dk1>
      <a:lt1>
        <a:srgbClr val="E2E2EA"/>
      </a:lt1>
      <a:dk2>
        <a:srgbClr val="F6F6F6"/>
      </a:dk2>
      <a:lt2>
        <a:srgbClr val="FFFFFF"/>
      </a:lt2>
      <a:accent1>
        <a:srgbClr val="224084"/>
      </a:accent1>
      <a:accent2>
        <a:srgbClr val="5C2FEC"/>
      </a:accent2>
      <a:accent3>
        <a:srgbClr val="5686E3"/>
      </a:accent3>
      <a:accent4>
        <a:srgbClr val="29CB64"/>
      </a:accent4>
      <a:accent5>
        <a:srgbClr val="FCD559"/>
      </a:accent5>
      <a:accent6>
        <a:srgbClr val="FF6347"/>
      </a:accent6>
      <a:hlink>
        <a:srgbClr val="56B89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179</Words>
  <Application>Microsoft Office PowerPoint</Application>
  <PresentationFormat>Экран (16:9)</PresentationFormat>
  <Paragraphs>36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Helvetica Neue</vt:lpstr>
      <vt:lpstr>Arial</vt:lpstr>
      <vt:lpstr>PP</vt:lpstr>
      <vt:lpstr>Out of the picture</vt:lpstr>
      <vt:lpstr>Vision</vt:lpstr>
      <vt:lpstr>Игровой процесс</vt:lpstr>
      <vt:lpstr>Игровой процесс</vt:lpstr>
      <vt:lpstr>Визуальный стиль</vt:lpstr>
      <vt:lpstr>Визуальный стиль</vt:lpstr>
      <vt:lpstr>Команда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игры</dc:title>
  <cp:lastModifiedBy>АСТАХОВА Виолетта Романовна</cp:lastModifiedBy>
  <cp:revision>14</cp:revision>
  <dcterms:modified xsi:type="dcterms:W3CDTF">2024-04-27T21:16:25Z</dcterms:modified>
</cp:coreProperties>
</file>